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rollerco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The Roller Coaster Equation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How Physics Turns Height Into Speed and Screams Into Science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MS-PS3-1, MS-PS3-2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8th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the relationship between potential energy and kinetic energy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height, mass, and speed are connected in energy transformations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the speed of a coaster at any point on the track using energy conservation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Evaluate real roller coaster designs using energy transformation principles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Kinetic Energy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energy of motion — increases with speed and mass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Potential Energy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Stored energy due to position or height — increases with height and mass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Energy Conservation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Energy cannot be created or destroyed, only transformed from one form to another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Energy Transformation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process of energy changing from one type to another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How does a roller coaster turn height into speed without an engine?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How Physics Turns Height Into Speed and Screams Into Science. Today we'll build a MODEL to discover the answer!</a:t>
            </a:r>
          </a:p>
        </p:txBody>
      </p:sp>
      <p:pic>
        <p:nvPicPr>
          <p:cNvPr id="8" name="Picture 7" descr="landscape-coaster-physic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energ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Coaster Height</a:t>
            </a:r>
          </a:p>
          <a:p>
            <a:pPr>
              <a:spcBef>
                <a:spcPts val="600"/>
              </a:spcBef>
              <a:defRPr sz="1600"/>
            </a:pPr>
            <a:r>
              <a:t>     *  Coaster Mass</a:t>
            </a:r>
          </a:p>
          <a:p>
            <a:pPr>
              <a:spcBef>
                <a:spcPts val="600"/>
              </a:spcBef>
              <a:defRPr sz="1600"/>
            </a:pPr>
            <a:r>
              <a:t>     *  Potential Energy</a:t>
            </a:r>
          </a:p>
          <a:p>
            <a:pPr>
              <a:spcBef>
                <a:spcPts val="600"/>
              </a:spcBef>
              <a:defRPr sz="1600"/>
            </a:pPr>
            <a:r>
              <a:t>     *  Kinetic Energy (Speed)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energ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the coaster is at the TOP of the first hill, it has maximum potential energy. What happens to that energy as it drops?</a:t>
            </a:r>
          </a:p>
        </p:txBody>
      </p:sp>
      <p:pic>
        <p:nvPicPr>
          <p:cNvPr id="8" name="Picture 7" descr="discussion-energ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First Drop</a:t>
            </a:r>
          </a:p>
          <a:p>
            <a:pPr>
              <a:defRPr sz="1400"/>
            </a:pPr>
            <a:r>
              <a:t>     Set Coaster Height to maximum and watch the energy transformation</a:t>
            </a:r>
          </a:p>
          <a:p>
            <a:pPr>
              <a:spcBef>
                <a:spcPts val="1200"/>
              </a:spcBef>
              <a:defRPr sz="1600" b="1"/>
            </a:pPr>
            <a:r>
              <a:t>Heavy vs. Light</a:t>
            </a:r>
          </a:p>
          <a:p>
            <a:pPr>
              <a:defRPr sz="1400"/>
            </a:pPr>
            <a:r>
              <a:t>     Compare a fully loaded coaster vs. a nearly empty one</a:t>
            </a:r>
          </a:p>
          <a:p>
            <a:pPr>
              <a:spcBef>
                <a:spcPts val="1200"/>
              </a:spcBef>
              <a:defRPr sz="1600" b="1"/>
            </a:pPr>
            <a:r>
              <a:t>Loop the Loop</a:t>
            </a:r>
          </a:p>
          <a:p>
            <a:pPr>
              <a:defRPr sz="1400"/>
            </a:pPr>
            <a:r>
              <a:t>     Set height to include a loop and predict minimum speed needed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At the top of the hill: maximum potential energy, minimum kinetic energy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At the bottom: maximum kinetic energy, minimum potential energy — the energy TRANSFORMED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The total energy stays the same (conservation!) — height energy becomes speed energy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More mass means more of BOTH types of energy, but the speed at the bottom is the same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A roller coaster converts potential energy (height) into kinetic energy (speed). The higher the first hill, the faster the coaster goes at the bottom — no engine needed!</a:t>
            </a:r>
          </a:p>
        </p:txBody>
      </p:sp>
      <p:pic>
        <p:nvPicPr>
          <p:cNvPr id="8" name="Picture 7" descr="cover-rollerco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the Ultimate Roller Coaster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roller coaster that achieves the maximum thrill while obeying the laws of energy conservation.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theme park has hired your engineering team to design their new signature roller coaster. It must be thrilling but physically possible — every hill, loop, and turn must obey energy conservation.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Why can't the second hill be taller than the first?</a:t>
            </a:r>
          </a:p>
          <a:p>
            <a:pPr>
              <a:spcBef>
                <a:spcPts val="400"/>
              </a:spcBef>
              <a:defRPr sz="1300"/>
            </a:pPr>
            <a:r>
              <a:t>     *  What's the minimum speed needed to safely complete a loop?</a:t>
            </a:r>
          </a:p>
          <a:p>
            <a:pPr>
              <a:spcBef>
                <a:spcPts val="400"/>
              </a:spcBef>
              <a:defRPr sz="1300"/>
            </a:pPr>
            <a:r>
              <a:t>     *  How does friction affect your design?</a:t>
            </a:r>
          </a:p>
        </p:txBody>
      </p:sp>
      <p:pic>
        <p:nvPicPr>
          <p:cNvPr id="7" name="Picture 6" descr="stem-coaster-desig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Roller Coaster Engineers and Mechanical Engineers design rides using physics principles. They use computer models to test designs before building. They earn $75,000-$130,000/year.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